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97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D117-F2CE-4E5C-AC20-12B1799FFDE6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02067-4E46-472E-9DB6-7C22C8B4C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D117-F2CE-4E5C-AC20-12B1799FFDE6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02067-4E46-472E-9DB6-7C22C8B4C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D117-F2CE-4E5C-AC20-12B1799FFDE6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02067-4E46-472E-9DB6-7C22C8B4C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D117-F2CE-4E5C-AC20-12B1799FFDE6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02067-4E46-472E-9DB6-7C22C8B4C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D117-F2CE-4E5C-AC20-12B1799FFDE6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02067-4E46-472E-9DB6-7C22C8B4C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D117-F2CE-4E5C-AC20-12B1799FFDE6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02067-4E46-472E-9DB6-7C22C8B4C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D117-F2CE-4E5C-AC20-12B1799FFDE6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02067-4E46-472E-9DB6-7C22C8B4C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D117-F2CE-4E5C-AC20-12B1799FFDE6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02067-4E46-472E-9DB6-7C22C8B4C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D117-F2CE-4E5C-AC20-12B1799FFDE6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02067-4E46-472E-9DB6-7C22C8B4C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D117-F2CE-4E5C-AC20-12B1799FFDE6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02067-4E46-472E-9DB6-7C22C8B4C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8D117-F2CE-4E5C-AC20-12B1799FFDE6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02067-4E46-472E-9DB6-7C22C8B4C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8D117-F2CE-4E5C-AC20-12B1799FFDE6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02067-4E46-472E-9DB6-7C22C8B4C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" y="2286000"/>
            <a:ext cx="8610600" cy="1470025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BAB 11</a:t>
            </a:r>
            <a:b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SISTEM PENDUKUNG PENGAMBILAN KEPUTUSAN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172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Mencegah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bingung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kompleksitas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detail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Menekankan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pentingnya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Menekankan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pentingnya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Mengangkat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lingkungannya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Menempatkan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didapat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input yang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dicapai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perputaran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tertutup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kemungkinan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mengenali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definisi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lakukan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mengenali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lima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tercakup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pandang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coba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pakai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MEMBANGUN KONSEP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pemahaman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konsep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sekarang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menggambarkan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konsep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diterapkan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pendukung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ELEMEN PROSES PEMECAHAN MASALAH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Kebanyakan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dipecahkan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dianggap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berfungsi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sebagaimana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mestinya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persediaan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komisi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seterusnya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memenuhi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tujuannya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paling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dicerminkan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kinerja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menggambarkan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situasi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diinginkan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(desired state)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dicapai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tambahan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menggambarkan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(current state)-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dicapai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sekarang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penyebabnya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dipecahkan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elemen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tersedia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terlibat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Elemen-elemen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ditunjukan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figur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dibawah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Elemen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2133600"/>
            <a:ext cx="5943600" cy="32766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38600" y="3200400"/>
            <a:ext cx="16002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6934200" y="2895600"/>
            <a:ext cx="1600200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Alternatif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solusi</a:t>
            </a:r>
            <a:endParaRPr lang="en-US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4191000"/>
            <a:ext cx="1600200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informasi</a:t>
            </a:r>
            <a:endParaRPr lang="en-US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2895600"/>
            <a:ext cx="1600200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Standart</a:t>
            </a:r>
            <a:r>
              <a:rPr lang="en-US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0" y="5486400"/>
            <a:ext cx="1600200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solusi</a:t>
            </a:r>
            <a:endParaRPr lang="en-US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38600" y="990600"/>
            <a:ext cx="1676400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permasalahan</a:t>
            </a:r>
            <a:endParaRPr lang="en-US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34200" y="4191000"/>
            <a:ext cx="1600200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Batasan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Left Arrow 11"/>
          <p:cNvSpPr/>
          <p:nvPr/>
        </p:nvSpPr>
        <p:spPr>
          <a:xfrm rot="16200000">
            <a:off x="4305300" y="2476500"/>
            <a:ext cx="1143000" cy="304800"/>
          </a:xfrm>
          <a:prstGeom prst="leftArrow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Arrow 15"/>
          <p:cNvSpPr/>
          <p:nvPr/>
        </p:nvSpPr>
        <p:spPr>
          <a:xfrm>
            <a:off x="5638800" y="4267200"/>
            <a:ext cx="1295400" cy="304800"/>
          </a:xfrm>
          <a:prstGeom prst="leftArrow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eft Arrow 16"/>
          <p:cNvSpPr/>
          <p:nvPr/>
        </p:nvSpPr>
        <p:spPr>
          <a:xfrm>
            <a:off x="5638800" y="3581400"/>
            <a:ext cx="1295400" cy="304800"/>
          </a:xfrm>
          <a:prstGeom prst="leftArrow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Arrow 17"/>
          <p:cNvSpPr/>
          <p:nvPr/>
        </p:nvSpPr>
        <p:spPr>
          <a:xfrm rot="10800000">
            <a:off x="2209800" y="4267200"/>
            <a:ext cx="1828800" cy="304800"/>
          </a:xfrm>
          <a:prstGeom prst="leftArrow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Arrow 18"/>
          <p:cNvSpPr/>
          <p:nvPr/>
        </p:nvSpPr>
        <p:spPr>
          <a:xfrm rot="10800000">
            <a:off x="2209800" y="3581400"/>
            <a:ext cx="1828800" cy="304800"/>
          </a:xfrm>
          <a:prstGeom prst="leftArrow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Arrow 19"/>
          <p:cNvSpPr/>
          <p:nvPr/>
        </p:nvSpPr>
        <p:spPr>
          <a:xfrm rot="16200000">
            <a:off x="4457700" y="4914900"/>
            <a:ext cx="838199" cy="304800"/>
          </a:xfrm>
          <a:prstGeom prst="leftArrow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286000" y="3124200"/>
            <a:ext cx="1676400" cy="4572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Situasi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diinginkan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33400" y="2286000"/>
            <a:ext cx="3048000" cy="3048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bg1"/>
                </a:solidFill>
              </a:rPr>
              <a:t>Elemen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sistem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konseptual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86000" y="3962400"/>
            <a:ext cx="1524000" cy="3048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Situasi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ini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diinginkan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kriteria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(solution criterion),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situasi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berubah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situasi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diinginkan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mengidentifikasi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alternatif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langkah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penyelesaian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terlalu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mengandalkan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mencari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bantuan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pemroses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non-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input lain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didalam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diluar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alternatif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diidentifikasi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mengevaluasinya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Evaluasi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mempertimbangkan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batasan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(constraint) 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internal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Batasan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internal </a:t>
            </a:r>
            <a:r>
              <a:rPr lang="en-US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(internal constraint)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berbentuk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terbatas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elemen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dikumpulkan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memahaminya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ditemukan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MEMILIH SOLUSI YANG TERBAIK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Pemilihan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terbaik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dicapai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Herry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Mintzberg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ahli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mengidentifikasi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Evaluasi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pilihan-pilihan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sistematis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mempertimbangkan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konsekuensi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pilihan-pilihan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Penilaian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pemikiran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Penawaran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Negosiasi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Ketiga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pemilihan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alternatif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menyelesaikan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masalah-masalah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PERMASALAHAN VERSUS GEJALA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gejala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demikian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menghabiskan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menyelesaikan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sesungguhnya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bukanlah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Gejala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(symptom)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dihasilkan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kali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melihat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gejala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dokter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mengikuti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menilik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gejala-gejala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menemukan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penyebab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penyakit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menghadapi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menghadapi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gejala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rendahnya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menyebabkan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rendah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Masalahnya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penyebab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rendah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Bahkan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memandang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penyebab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penyebab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kesempatan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STRUKTUR PERMASALAHAN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dibandingkan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lain.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berapa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persediaan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dipesan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dipahami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Bahkan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model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matematika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formula EOQ </a:t>
            </a:r>
            <a:r>
              <a:rPr lang="en-US" sz="2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(economic order quantity)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memberitahu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diselesaikan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terstruktur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(structured problem)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unsur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elemen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semuanya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dipahami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memecahkan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sekali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lain.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terstruktur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(unstructured problem)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elemen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antar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elemen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dipahami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memecahkan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terstruktur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memutuskan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film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paling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sukai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kali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perangkat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cukup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menefinisikan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terstruktur</a:t>
            </a:r>
            <a:endParaRPr lang="en-US" sz="2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 3"/>
          <p:cNvSpPr>
            <a:spLocks noGrp="1" noChangeArrowheads="1"/>
          </p:cNvSpPr>
          <p:nvPr>
            <p:ph type="title"/>
          </p:nvPr>
        </p:nvSpPr>
        <p:spPr>
          <a:xfrm>
            <a:off x="457200" y="8587"/>
            <a:ext cx="8229600" cy="905814"/>
          </a:xfrm>
          <a:prstGeom prst="rect">
            <a:avLst/>
          </a:prstGeom>
          <a:noFill/>
          <a:ln w="0" cap="flat" cmpd="sng">
            <a:noFill/>
            <a:prstDash/>
          </a:ln>
        </p:spPr>
        <p:txBody>
          <a:bodyPr wrap="square" lIns="91440" tIns="45720" rIns="91440" bIns="45720" anchor="ctr"/>
          <a:lstStyle/>
          <a:p>
            <a:pPr marL="0" indent="0" algn="ctr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300" dirty="0">
                <a:solidFill>
                  <a:srgbClr val="BC0000"/>
                </a:solidFill>
                <a:latin typeface="Times New Roman" charset="0"/>
              </a:rPr>
              <a:t>Tujuan Belajar</a:t>
            </a:r>
            <a:endParaRPr lang="ko-KR" altLang="en-US" sz="4300" dirty="0"/>
          </a:p>
        </p:txBody>
      </p:sp>
      <p:sp>
        <p:nvSpPr>
          <p:cNvPr id="2" name="Rect 3"/>
          <p:cNvSpPr>
            <a:spLocks noGrp="1" noChangeArrowheads="1"/>
          </p:cNvSpPr>
          <p:nvPr>
            <p:ph type="body"/>
          </p:nvPr>
        </p:nvSpPr>
        <p:spPr>
          <a:xfrm>
            <a:off x="457200" y="933894"/>
            <a:ext cx="8229600" cy="4526280"/>
          </a:xfrm>
          <a:prstGeom prst="rect">
            <a:avLst/>
          </a:prstGeom>
          <a:noFill/>
          <a:ln w="0" cap="flat" cmpd="sng">
            <a:noFill/>
            <a:prstDash/>
          </a:ln>
        </p:spPr>
        <p:txBody>
          <a:bodyPr wrap="square" lIns="91440" tIns="45720" rIns="91440" bIns="45720" anchor="t">
            <a:normAutofit fontScale="92500" lnSpcReduction="10000"/>
          </a:bodyPr>
          <a:lstStyle/>
          <a:p>
            <a:pPr marL="457200" lvl="0" indent="-457200" algn="l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+mj-lt"/>
              <a:buAutoNum type="arabicPeriod"/>
            </a:pP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altLang="ko-KR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emahami 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dasar-dasar pembuatan keputusan dan pemecahan masalah</a:t>
            </a:r>
            <a:endParaRPr lang="ko-K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l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+mj-lt"/>
              <a:buAutoNum type="arabicPeriod"/>
            </a:pP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altLang="ko-KR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engetahui 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bagaimana dimulainya konsep sistem pendukung keputusan (decision support system-DSS)</a:t>
            </a:r>
            <a:endParaRPr lang="ko-K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l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+mj-lt"/>
              <a:buAutoNum type="arabicPeriod"/>
            </a:pPr>
            <a:r>
              <a:rPr lang="en-US" altLang="ko-KR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Mengetahui 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dasar-dasar pemodelan matematika</a:t>
            </a:r>
            <a:endParaRPr lang="ko-K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l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+mj-lt"/>
              <a:buAutoNum type="arabicPeriod"/>
            </a:pPr>
            <a:r>
              <a:rPr lang="en-US" altLang="ko-KR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Mengetahui 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bagaimana cara menggunakan lembar kerja elektronik (spreadsheet) sebagai model matematika</a:t>
            </a:r>
            <a:endParaRPr lang="ko-K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l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+mj-lt"/>
              <a:buAutoNum type="arabicPeriod"/>
            </a:pP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altLang="ko-KR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engetahui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kecerdasan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buatan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muncul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altLang="ko-KR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salah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komputer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area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utamanya</a:t>
            </a:r>
            <a:endParaRPr lang="ko-K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l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+mj-lt"/>
              <a:buAutoNum type="arabicPeriod"/>
            </a:pPr>
            <a:r>
              <a:rPr lang="en-US" altLang="ko-KR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Mengenal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empat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pakar</a:t>
            </a:r>
            <a:endParaRPr lang="ko-K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l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+mj-lt"/>
              <a:buAutoNum type="arabicPeriod"/>
            </a:pPr>
            <a:r>
              <a:rPr lang="en-US" altLang="ko-KR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Mengetahui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dimaksud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pendukung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pengambilan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(group decision support system-GDSS) dan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mana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altLang="ko-K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ko-KR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defTabSz="508000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JENIS KEPUTUSAN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tahap-tahap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Herbert A. Simon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menemukan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mengklasifikasikan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percaya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terletak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kontinum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terprogram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terprogram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lain.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terprogram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(programmed decision)</a:t>
            </a:r>
            <a:r>
              <a:rPr lang="en-US" sz="2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repetitif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rutin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menanganinya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dianggap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 novo 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kali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terprogram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6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nonprogrammed</a:t>
            </a:r>
            <a:r>
              <a:rPr lang="en-US" sz="2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decision)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terstruktur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penuh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konsekuensi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SISTEM PENDUKUNG PENGAMBILAN KEPUTUSAN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pendukung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(decision support system)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tetap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mendeskripsikan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didesain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memecahkan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Penekanannya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terletak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kata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DSS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pernah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ditujukan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menyelesaikan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bantuan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Ide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dasarnya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memecahkan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diselesaikan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semiterstruktur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menyelesaikan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terstruktur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menyelesaikan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terstruktur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MODEL DSS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DSS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kalinya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dirancang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model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berkala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output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matematika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berisikan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respons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permintaan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basis data.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DSS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diterapkan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memungkinkan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pemecah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ditambahkan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kedalam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Penambahan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peranti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lunak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groupware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memungkinkan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berfungsi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pendukung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(group decision support system-GDSS) 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terbaru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kecerdasan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buatan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ditambahkan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beserta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terlibat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OLAP.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PEMODELAN MATEMATIKA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abstraksi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Model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mewakili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objek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entitas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(entity).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mewakili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diselesaikan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Objek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menyebabkan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entitas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JENIS MODEL</a:t>
            </a:r>
          </a:p>
          <a:p>
            <a:pPr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empat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model: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fisik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naratif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grafis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matematis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sz="2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fisik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(physical model)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naratif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(narrative model)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grafis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grafis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model)</a:t>
            </a:r>
          </a:p>
          <a:p>
            <a:pPr>
              <a:buFont typeface="Wingdings" pitchFamily="2" charset="2"/>
              <a:buChar char="Ø"/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matematis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(mathematical model)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PENGGUNAAN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Keempat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pemahaman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memfasilitasi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model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matematis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prediktif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pengertian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Memfasilitasi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komunikasi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Memprediksi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depan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KELAS MODEL MATEMATIS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Matematis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diklasifikasikan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tingkat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keyakinan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keyakinan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optimasi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Statis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Dinamis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Probabilitas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Deterministik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Optimisasi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Suboptimisasi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SIMULASI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simulasi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(simulation)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simulasi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skenario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memprediksi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dampak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orang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memecahkan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Skenario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skenario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(scenario)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menggambarkan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memengaruhi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simulasi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Variabel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input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dimasukan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mengukur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dampak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entitas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variabel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(decision variable).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TEKNIK SIMULASI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optimisasi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sekali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Model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terbaik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skenario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variabel-variabel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menjalankan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suboptimisasi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berulang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kali,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guna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mencari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kombinasi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variabel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memuaskan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FORMAT OUTPUT SIMULASI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elemen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skenario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variabel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layar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halaman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output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praktik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tata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letak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jelas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input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output.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mengatasi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Penyelesaian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dicapai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empat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tahapan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mempergunakan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kerangka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berpikir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mengikuti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menyelesaikan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melihat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keseluruhan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pemodelan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Eksekutif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matematis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kunci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Para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eksekutif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menyimulasikan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dampak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Harga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produk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investasi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pabrik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dibutuhkan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menyediakan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kapasitas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memproduksi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produk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diinvestasikan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pemasaran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iklan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langsung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diinvestasikan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penelitian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Kelebihan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pemodelan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matematika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mendapat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manfaat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hal-hal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pemodelan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belajar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Kecepatan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simulasi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memungkinkan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sejumlah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alternatif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dipertimbangkan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mengevaluasi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dampak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singkat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prediksi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pandangan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depan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diberikan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penyedia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lain.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Kelemahan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pemodelan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Kesulitan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yang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entitas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matematis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tingkat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dibutuhkan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merancang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yang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kompleks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semacam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menginterpretasikan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output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Pemodelan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matematika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lembar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elektronik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Terobosan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teknologi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memungkinkan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pemecah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persoalan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menyusun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matematika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sekedar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mengandalkan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spesialis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ilmuwan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lembar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elektronik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Sebelum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lembar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(spreadsheet), model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matematika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program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pemrograman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teknis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fortran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APL,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diluar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kompetensi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pemecah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latar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belakang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Kecerdasan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buatan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artifficial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intelligence-AI)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Kecerdasan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buatan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artifficial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intelligence-AI)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penyedian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mesin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menampilkan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dianggap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cerdasnya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ditampilkan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aplikasi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paling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canggih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aplikasi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berusaha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mencontoh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pemikiran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Wilayah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diterapkan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dunia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pakar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jaringan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saraf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tiruan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algoritme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genetik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agen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cerdas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pakar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(expert system)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program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berusaha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mewakili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keahlian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heuristik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Jaringan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Saraf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Tiruan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(neural network)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Algoritme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Genetik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(genetic algorithms)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Agen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Cerdas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(intelligent agent)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tarik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pakar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pakar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menawarkan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unik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pendukung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pakar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kesempatan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melebihi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pakar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alasannya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hingga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menuju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Konfigurasi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pakar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Antarmuka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pengguna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Basis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(knowledge basis)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Mesin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inferensi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(inference engine)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Mesin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pengembangan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pendukung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Konsep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GDSS</a:t>
            </a:r>
          </a:p>
          <a:p>
            <a:pPr>
              <a:buNone/>
            </a:pP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pendukung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berbasis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sekelompok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yang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antarmuka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bersama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GDSS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Asumsi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mendasari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GDSS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memungkinkan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dibuatnya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dicapai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menjaga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diskusi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tetap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terfokus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dibicarakan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terbuang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sia-sia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Ekstra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dimiliki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mendiskusikan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mendetail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didapatkan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definisi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APA YANG DISEBUT DENGAN PEMBUATAN KEPUTUSAN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Hampir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buku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membahas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(SIM).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diartikan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sederhana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SIM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sebenarnya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pembuatan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guna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menyelesaikan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penggunanya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Meskipun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tampak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terlalu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jelas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pembuatan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tema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mengintegrasikan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buku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LETAK LINGKUNGAN GDSS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GDSS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menyediakan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lokasi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kondusif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tiap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lokasi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bertemu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bersamaan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bertemu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bersamaan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lokasi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pertukaran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sinkron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(synchronous exchange).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pertemuan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komite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bertemu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berbeda-beda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lokasi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pertukaran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asinkron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(asynchronous exchange).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berbalas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Simpulan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beragam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penyelesaian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menyelesaikan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empat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intelijen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perancangan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pemilihan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pengkajian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pandang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mengikuti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model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pandang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memberi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kesempatan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efisien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PEMECAHAN MASALAH DAN PEMBUATAN KEPUTUSAN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Disadari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(problem solving)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respons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berjalan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berjalan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mendefinisikan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(problem)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peristiwa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berbahaya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membahayakan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bermanfaat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manfaat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dijelaskan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penyelesaian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terlibat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pembuatan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(decision making),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memilih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diantara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alternatif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(decision)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didefinisikan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pilihan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seringkali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saja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FASE PEMECAHAN MASALAH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Herbert A. Simon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menggambarkan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empat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tahapan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intelijen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perancangan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pemilihan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pengkajian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melaksanakan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aktivitas-aktivitas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memecahkan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KERANGKA PIKIRAN PEMECAHAN MASALAH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Bab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ditampilkan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kerangka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berpikir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berguna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masalah,yaitu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perusahaan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delapan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elemen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PENDEKATAN SISTEM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4582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paling detail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digambarkan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Bab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menyajikan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sederetan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langkah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direkomendasikan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persiapan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pendefinisian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AutoNum type="arabicPeriod"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pemecahan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PENTINGNYA CARA PANDANG SISTEM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pandang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(system view), 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memandang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operasional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luas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pemikiran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abstrak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memilki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Cara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pandang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2479</Words>
  <Application>Microsoft Office PowerPoint</Application>
  <PresentationFormat>On-screen Show (4:3)</PresentationFormat>
  <Paragraphs>148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맑은 고딕</vt:lpstr>
      <vt:lpstr>Arial</vt:lpstr>
      <vt:lpstr>Calibri</vt:lpstr>
      <vt:lpstr>Times New Roman</vt:lpstr>
      <vt:lpstr>Wingdings</vt:lpstr>
      <vt:lpstr>Office Theme</vt:lpstr>
      <vt:lpstr>BAB 11 SISTEM PENDUKUNG PENGAMBILAN KEPUTUSAN</vt:lpstr>
      <vt:lpstr>Tujuan Belajar</vt:lpstr>
      <vt:lpstr>PENDAHULUAN</vt:lpstr>
      <vt:lpstr>APA YANG DISEBUT DENGAN PEMBUATAN KEPUTUSAN</vt:lpstr>
      <vt:lpstr>PEMECAHAN MASALAH DAN PEMBUATAN KEPUTUSAN</vt:lpstr>
      <vt:lpstr>FASE PEMECAHAN MASALAH</vt:lpstr>
      <vt:lpstr>KERANGKA PIKIRAN PEMECAHAN MASALAH</vt:lpstr>
      <vt:lpstr>PENDEKATAN SISTEM</vt:lpstr>
      <vt:lpstr>PENTINGNYA CARA PANDANG SISTEM</vt:lpstr>
      <vt:lpstr>PowerPoint Presentation</vt:lpstr>
      <vt:lpstr>MEMBANGUN KONSEP</vt:lpstr>
      <vt:lpstr>ELEMEN PROSES PEMECAHAN MASALAH</vt:lpstr>
      <vt:lpstr>PowerPoint Presentation</vt:lpstr>
      <vt:lpstr>PowerPoint Presentation</vt:lpstr>
      <vt:lpstr>PowerPoint Presentation</vt:lpstr>
      <vt:lpstr>MEMILIH SOLUSI YANG TERBAIK</vt:lpstr>
      <vt:lpstr>PERMASALAHAN VERSUS GEJALA</vt:lpstr>
      <vt:lpstr>STRUKTUR PERMASALAHAN</vt:lpstr>
      <vt:lpstr>PowerPoint Presentation</vt:lpstr>
      <vt:lpstr>JENIS KEPUTUSAN</vt:lpstr>
      <vt:lpstr>SISTEM PENDUKUNG PENGAMBILAN KEPUTUSAN</vt:lpstr>
      <vt:lpstr>MODEL DSS</vt:lpstr>
      <vt:lpstr>PEMODELAN MATEMATIKA</vt:lpstr>
      <vt:lpstr>PowerPoint Presentation</vt:lpstr>
      <vt:lpstr>PENGGUNAAN MODEL</vt:lpstr>
      <vt:lpstr>KELAS MODEL MATEMATIS</vt:lpstr>
      <vt:lpstr>SIMULASI</vt:lpstr>
      <vt:lpstr>TEKNIK SIMULASI</vt:lpstr>
      <vt:lpstr>FORMAT OUTPUT SIMULASI</vt:lpstr>
      <vt:lpstr>Contoh pemodelan</vt:lpstr>
      <vt:lpstr>Kelebihan pemodelan</vt:lpstr>
      <vt:lpstr>Kelemahan pemodelan</vt:lpstr>
      <vt:lpstr>Pemodelan matematika menggunakan lembar kerja elektronik</vt:lpstr>
      <vt:lpstr>Kecerdasan buatan (artifficial intelligence-AI)</vt:lpstr>
      <vt:lpstr>Wilayah AI</vt:lpstr>
      <vt:lpstr>Daya tarik sistem pakar</vt:lpstr>
      <vt:lpstr>Konfigurasi sistem pakar</vt:lpstr>
      <vt:lpstr>Sistem pendukung pengambilan keputusan kelompok</vt:lpstr>
      <vt:lpstr>Bagaimana GDSS membantu pemecahan masalah</vt:lpstr>
      <vt:lpstr>LETAK LINGKUNGAN GDSS</vt:lpstr>
      <vt:lpstr>Simpulan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Roby G</dc:creator>
  <cp:lastModifiedBy>ILHAM</cp:lastModifiedBy>
  <cp:revision>123</cp:revision>
  <dcterms:created xsi:type="dcterms:W3CDTF">2013-10-06T14:22:40Z</dcterms:created>
  <dcterms:modified xsi:type="dcterms:W3CDTF">2025-09-30T04:28:41Z</dcterms:modified>
</cp:coreProperties>
</file>